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52BDC0-2C21-4AB8-B91A-9983643028AA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8BD8CA-4952-465C-8A99-CCC79825B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Диалекты </a:t>
            </a:r>
            <a:r>
              <a:rPr lang="ru-RU" dirty="0" err="1" smtClean="0"/>
              <a:t>с.Спас</a:t>
            </a:r>
            <a:r>
              <a:rPr lang="ru-RU" dirty="0" smtClean="0"/>
              <a:t>-Виталий.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8097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Морфологические диалектизмы – не свойственные литературному языку формы словоизменения:</a:t>
            </a:r>
          </a:p>
          <a:p>
            <a:r>
              <a:rPr lang="ru-RU" dirty="0" smtClean="0"/>
              <a:t>окончание – </a:t>
            </a:r>
            <a:r>
              <a:rPr lang="ru-RU" dirty="0" err="1" smtClean="0"/>
              <a:t>ам</a:t>
            </a:r>
            <a:r>
              <a:rPr lang="ru-RU" dirty="0" smtClean="0"/>
              <a:t> у существительных в творительном падеже множественного числа: под столбам</a:t>
            </a:r>
          </a:p>
          <a:p>
            <a:r>
              <a:rPr lang="ru-RU" dirty="0" smtClean="0"/>
              <a:t>мягкие окончания у глаголов в 3-м лице: </a:t>
            </a:r>
            <a:r>
              <a:rPr lang="ru-RU" dirty="0" err="1" smtClean="0"/>
              <a:t>идёть</a:t>
            </a:r>
            <a:r>
              <a:rPr lang="ru-RU" dirty="0" smtClean="0"/>
              <a:t>, </a:t>
            </a:r>
            <a:r>
              <a:rPr lang="ru-RU" dirty="0" err="1" smtClean="0"/>
              <a:t>идуть</a:t>
            </a:r>
            <a:r>
              <a:rPr lang="ru-RU" dirty="0" smtClean="0"/>
              <a:t>, </a:t>
            </a:r>
            <a:r>
              <a:rPr lang="ru-RU" dirty="0" err="1" smtClean="0"/>
              <a:t>пишуть</a:t>
            </a:r>
            <a:r>
              <a:rPr lang="ru-RU" dirty="0" smtClean="0"/>
              <a:t>, </a:t>
            </a:r>
            <a:r>
              <a:rPr lang="ru-RU" dirty="0" err="1" smtClean="0"/>
              <a:t>сидить</a:t>
            </a:r>
            <a:r>
              <a:rPr lang="ru-RU" dirty="0" smtClean="0"/>
              <a:t>, </a:t>
            </a:r>
            <a:r>
              <a:rPr lang="ru-RU" dirty="0" err="1" smtClean="0"/>
              <a:t>бегуть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особое употребление предлогов: приехал с Москвы, иди до дома,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Морфологические диалектизмы.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703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Считаю, что в ходе  работы я достигла поставленной цели:  изучила новый для себя материал по теме «Диалектизмы» на примере  диалектов жителей с Спас-Виталий.</a:t>
            </a:r>
          </a:p>
          <a:p>
            <a:r>
              <a:rPr lang="ru-RU" dirty="0" smtClean="0"/>
              <a:t>    </a:t>
            </a:r>
            <a:r>
              <a:rPr lang="ru-RU" dirty="0"/>
              <a:t>В</a:t>
            </a:r>
            <a:r>
              <a:rPr lang="ru-RU" dirty="0" smtClean="0"/>
              <a:t>ыяснила из встреч с местными жителями, что наиболее употребительными у нас являются лексические, фонетические и словообразовательные диалектизмы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15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706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dirty="0" smtClean="0"/>
              <a:t>Цель</a:t>
            </a:r>
            <a:r>
              <a:rPr lang="ru-RU" dirty="0"/>
              <a:t>: изучение типов диалектизмов </a:t>
            </a:r>
            <a:r>
              <a:rPr lang="ru-RU" dirty="0" smtClean="0"/>
              <a:t>на  примере </a:t>
            </a:r>
            <a:r>
              <a:rPr lang="ru-RU" dirty="0"/>
              <a:t>речи жителей с. Спас-Виталий.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/>
              <a:t>Задачи: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исследовать  основные группы диалектизмов жителей </a:t>
            </a:r>
            <a:r>
              <a:rPr lang="ru-RU" dirty="0" err="1"/>
              <a:t>с.Спас</a:t>
            </a:r>
            <a:r>
              <a:rPr lang="ru-RU" dirty="0"/>
              <a:t>-Виталий;</a:t>
            </a:r>
          </a:p>
          <a:p>
            <a:pPr lvl="0"/>
            <a:r>
              <a:rPr lang="ru-RU" dirty="0"/>
              <a:t>выяснить наиболее часто используемые типы диалектизмов;</a:t>
            </a:r>
          </a:p>
          <a:p>
            <a:pPr marL="0" indent="0">
              <a:buNone/>
            </a:pPr>
            <a:r>
              <a:rPr lang="ru-RU" dirty="0"/>
              <a:t>   Для проведения исследования использовались следующие примеры и методы:</a:t>
            </a:r>
          </a:p>
          <a:p>
            <a:pPr lvl="0"/>
            <a:r>
              <a:rPr lang="ru-RU" dirty="0"/>
              <a:t> работа в  библиотеке</a:t>
            </a:r>
          </a:p>
          <a:p>
            <a:pPr lvl="0"/>
            <a:r>
              <a:rPr lang="ru-RU" dirty="0"/>
              <a:t> беседы с жителями </a:t>
            </a:r>
            <a:r>
              <a:rPr lang="ru-RU" dirty="0" err="1"/>
              <a:t>с.Спас</a:t>
            </a:r>
            <a:r>
              <a:rPr lang="ru-RU" dirty="0"/>
              <a:t>-Виталий </a:t>
            </a:r>
          </a:p>
          <a:p>
            <a:pPr lvl="0"/>
            <a:r>
              <a:rPr lang="ru-RU" dirty="0"/>
              <a:t> отбор материала.   </a:t>
            </a:r>
          </a:p>
        </p:txBody>
      </p:sp>
    </p:spTree>
    <p:extLst>
      <p:ext uri="{BB962C8B-B14F-4D97-AF65-F5344CB8AC3E}">
        <p14:creationId xmlns:p14="http://schemas.microsoft.com/office/powerpoint/2010/main" xmlns="" val="20002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/>
              <a:t>В</a:t>
            </a:r>
            <a:r>
              <a:rPr lang="ru-RU" dirty="0" smtClean="0"/>
              <a:t> разных местностях встречаются слова, которые понятны только жителям той или иной местности, это лексика ограниченной сферы употребления, или диалектизмы.</a:t>
            </a:r>
          </a:p>
          <a:p>
            <a:r>
              <a:rPr lang="ru-RU" dirty="0" smtClean="0"/>
              <a:t>   Диалектизмы – это слова, употребляемые только жителями той или иной местности.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Лексика ограниченной сферы употребления.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896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Я узнала, что диалектизмы бывают лексические, этнографические, лексико-семантические, фонетические, словообразовательные и морфологические. Решила понять, </a:t>
            </a:r>
            <a:r>
              <a:rPr lang="ru-RU" dirty="0"/>
              <a:t>а какие из этих групп диалектизмов встречаются в </a:t>
            </a:r>
            <a:r>
              <a:rPr lang="ru-RU" dirty="0" smtClean="0"/>
              <a:t>нашем посёлке. </a:t>
            </a:r>
            <a:r>
              <a:rPr lang="ru-RU" dirty="0"/>
              <a:t>Встретилась со многими старожилами. И вот что </a:t>
            </a:r>
            <a:r>
              <a:rPr lang="ru-RU" dirty="0" smtClean="0"/>
              <a:t>я</a:t>
            </a:r>
            <a:r>
              <a:rPr lang="en-US" dirty="0" smtClean="0"/>
              <a:t>  </a:t>
            </a:r>
            <a:r>
              <a:rPr lang="ru-RU" dirty="0" smtClean="0"/>
              <a:t>выяснила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Диалектизмы жителей с. Спас-Виталий, их типы.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762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Встречаются у нас лексические диалектизмы – слова, известные только носителям диалекта или местное название предмета.  Такие примеры:</a:t>
            </a:r>
          </a:p>
          <a:p>
            <a:r>
              <a:rPr lang="ru-RU" dirty="0" smtClean="0"/>
              <a:t>худой – плохой,</a:t>
            </a:r>
          </a:p>
          <a:p>
            <a:r>
              <a:rPr lang="ru-RU" dirty="0" err="1" smtClean="0"/>
              <a:t>письменосец</a:t>
            </a:r>
            <a:r>
              <a:rPr lang="ru-RU" dirty="0" smtClean="0"/>
              <a:t> – почтальон,</a:t>
            </a:r>
          </a:p>
          <a:p>
            <a:r>
              <a:rPr lang="ru-RU" dirty="0" smtClean="0"/>
              <a:t>околоток – окружающая местность,</a:t>
            </a:r>
          </a:p>
          <a:p>
            <a:r>
              <a:rPr lang="ru-RU" dirty="0" smtClean="0"/>
              <a:t>заулок – промежуток между домами,</a:t>
            </a:r>
          </a:p>
          <a:p>
            <a:r>
              <a:rPr lang="ru-RU" dirty="0" smtClean="0"/>
              <a:t>половник – поварёшка,</a:t>
            </a:r>
          </a:p>
          <a:p>
            <a:r>
              <a:rPr lang="ru-RU" dirty="0" smtClean="0"/>
              <a:t>авоська – сетка, сумка.</a:t>
            </a:r>
          </a:p>
          <a:p>
            <a:r>
              <a:rPr lang="ru-RU" dirty="0" smtClean="0"/>
              <a:t>ясли – кормушка для скота,</a:t>
            </a:r>
          </a:p>
          <a:p>
            <a:r>
              <a:rPr lang="ru-RU" dirty="0" smtClean="0"/>
              <a:t>бадья – ведро,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Лексические диалектизмы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725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7809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баллон – 3-х. литровая банка,</a:t>
            </a:r>
          </a:p>
          <a:p>
            <a:r>
              <a:rPr lang="ru-RU" dirty="0" smtClean="0"/>
              <a:t>батог – палка,</a:t>
            </a:r>
          </a:p>
          <a:p>
            <a:r>
              <a:rPr lang="ru-RU" dirty="0" smtClean="0"/>
              <a:t>кушак – пояс                     </a:t>
            </a:r>
          </a:p>
          <a:p>
            <a:r>
              <a:rPr lang="ru-RU" dirty="0" smtClean="0"/>
              <a:t>тулуп – зимняя дублёнка,</a:t>
            </a:r>
          </a:p>
          <a:p>
            <a:r>
              <a:rPr lang="ru-RU" dirty="0" smtClean="0"/>
              <a:t>портки – мужские штаны из домотканого материала,</a:t>
            </a:r>
          </a:p>
          <a:p>
            <a:r>
              <a:rPr lang="ru-RU" dirty="0" smtClean="0"/>
              <a:t>рушник – полотенце,</a:t>
            </a:r>
          </a:p>
          <a:p>
            <a:r>
              <a:rPr lang="ru-RU" dirty="0" smtClean="0"/>
              <a:t>отава – трава, вторично выросшая на месте сенокоса.</a:t>
            </a:r>
          </a:p>
          <a:p>
            <a:r>
              <a:rPr lang="ru-RU" dirty="0" err="1" smtClean="0"/>
              <a:t>солодашки</a:t>
            </a:r>
            <a:r>
              <a:rPr lang="ru-RU" dirty="0" smtClean="0"/>
              <a:t>- сыроежки</a:t>
            </a:r>
          </a:p>
          <a:p>
            <a:r>
              <a:rPr lang="ru-RU" dirty="0" err="1" smtClean="0"/>
              <a:t>колотун</a:t>
            </a:r>
            <a:r>
              <a:rPr lang="ru-RU" dirty="0" smtClean="0"/>
              <a:t> –холодно</a:t>
            </a:r>
          </a:p>
          <a:p>
            <a:r>
              <a:rPr lang="ru-RU" dirty="0" smtClean="0"/>
              <a:t>дать </a:t>
            </a:r>
            <a:r>
              <a:rPr lang="ru-RU" dirty="0" err="1" smtClean="0"/>
              <a:t>кругаля</a:t>
            </a:r>
            <a:r>
              <a:rPr lang="ru-RU" dirty="0" smtClean="0"/>
              <a:t>-сделать немалый круг</a:t>
            </a:r>
          </a:p>
          <a:p>
            <a:r>
              <a:rPr lang="ru-RU" dirty="0" smtClean="0"/>
              <a:t>дохать-</a:t>
            </a:r>
            <a:r>
              <a:rPr lang="ru-RU" dirty="0" err="1" smtClean="0"/>
              <a:t>кашлят</a:t>
            </a:r>
            <a:endParaRPr lang="ru-RU" dirty="0" smtClean="0"/>
          </a:p>
          <a:p>
            <a:r>
              <a:rPr lang="ru-RU" dirty="0" smtClean="0"/>
              <a:t>спороть-быстро всё съесть</a:t>
            </a:r>
          </a:p>
          <a:p>
            <a:r>
              <a:rPr lang="ru-RU" dirty="0" smtClean="0"/>
              <a:t>кипяток-холодная кипячёная вода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1989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Этнографические диалектизмы – слова, называющие предметы, известные лишь в определённой местности. Жители привели мне такие примеры:</a:t>
            </a:r>
          </a:p>
          <a:p>
            <a:r>
              <a:rPr lang="ru-RU" dirty="0" smtClean="0"/>
              <a:t>отводок – часть стаи,</a:t>
            </a:r>
          </a:p>
          <a:p>
            <a:r>
              <a:rPr lang="ru-RU" dirty="0" err="1" smtClean="0"/>
              <a:t>пральник</a:t>
            </a:r>
            <a:r>
              <a:rPr lang="ru-RU" dirty="0" smtClean="0"/>
              <a:t> – валёк,</a:t>
            </a:r>
          </a:p>
          <a:p>
            <a:r>
              <a:rPr lang="ru-RU" dirty="0" smtClean="0"/>
              <a:t>дранки – особые оладьи из картофеля,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арайка</a:t>
            </a:r>
            <a:r>
              <a:rPr lang="ru-RU" dirty="0" smtClean="0"/>
              <a:t>- место для содержания домашнего скота.</a:t>
            </a:r>
          </a:p>
          <a:p>
            <a:r>
              <a:rPr lang="ru-RU" dirty="0" smtClean="0"/>
              <a:t>кока-крёстная мать</a:t>
            </a:r>
          </a:p>
          <a:p>
            <a:r>
              <a:rPr lang="ru-RU" dirty="0" smtClean="0"/>
              <a:t>дурында – неразумная дочь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Этнографические диалектизмы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300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Фонетические диалектизмы – слова, получившие в диалекте особое фонетическое </a:t>
            </a:r>
            <a:r>
              <a:rPr lang="ru-RU" dirty="0" err="1" smtClean="0"/>
              <a:t>оформлени</a:t>
            </a:r>
            <a:endParaRPr lang="ru-RU" dirty="0" smtClean="0"/>
          </a:p>
          <a:p>
            <a:r>
              <a:rPr lang="ru-RU" dirty="0" err="1" smtClean="0"/>
              <a:t>баушки</a:t>
            </a:r>
            <a:r>
              <a:rPr lang="ru-RU" dirty="0" smtClean="0"/>
              <a:t> – бабушки,</a:t>
            </a:r>
          </a:p>
          <a:p>
            <a:r>
              <a:rPr lang="ru-RU" dirty="0" smtClean="0"/>
              <a:t>магазин – магазин,</a:t>
            </a:r>
          </a:p>
          <a:p>
            <a:r>
              <a:rPr lang="ru-RU" dirty="0" err="1" smtClean="0"/>
              <a:t>пашпорт</a:t>
            </a:r>
            <a:r>
              <a:rPr lang="ru-RU" dirty="0" smtClean="0"/>
              <a:t> – паспорт,</a:t>
            </a:r>
          </a:p>
          <a:p>
            <a:r>
              <a:rPr lang="ru-RU" dirty="0" err="1" smtClean="0"/>
              <a:t>сверьху</a:t>
            </a:r>
            <a:r>
              <a:rPr lang="ru-RU" dirty="0" smtClean="0"/>
              <a:t> – сверху,</a:t>
            </a:r>
          </a:p>
          <a:p>
            <a:r>
              <a:rPr lang="ru-RU" dirty="0" err="1" smtClean="0"/>
              <a:t>кострулька</a:t>
            </a:r>
            <a:r>
              <a:rPr lang="ru-RU" dirty="0" smtClean="0"/>
              <a:t>- кастрюля</a:t>
            </a:r>
          </a:p>
          <a:p>
            <a:r>
              <a:rPr lang="ru-RU" dirty="0" err="1" smtClean="0"/>
              <a:t>крыжечка</a:t>
            </a:r>
            <a:r>
              <a:rPr lang="ru-RU" dirty="0" smtClean="0"/>
              <a:t>-крышечка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Фонетические диалектизмы.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604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Интересными мне показались словообразовательные диалектизмы – слова, получившие в диалекте особое словообразовательное оформление:</a:t>
            </a:r>
          </a:p>
          <a:p>
            <a:r>
              <a:rPr lang="ru-RU" dirty="0" smtClean="0"/>
              <a:t>черница – черника,</a:t>
            </a:r>
          </a:p>
          <a:p>
            <a:r>
              <a:rPr lang="ru-RU" dirty="0" smtClean="0"/>
              <a:t>особливо – особенно</a:t>
            </a:r>
          </a:p>
          <a:p>
            <a:r>
              <a:rPr lang="ru-RU" dirty="0" err="1" smtClean="0"/>
              <a:t>евонный</a:t>
            </a:r>
            <a:r>
              <a:rPr lang="ru-RU" dirty="0" smtClean="0"/>
              <a:t> – его,</a:t>
            </a:r>
          </a:p>
          <a:p>
            <a:r>
              <a:rPr lang="ru-RU" dirty="0" err="1" smtClean="0"/>
              <a:t>ихний</a:t>
            </a:r>
            <a:r>
              <a:rPr lang="ru-RU" dirty="0" smtClean="0"/>
              <a:t> – их,</a:t>
            </a:r>
          </a:p>
          <a:p>
            <a:r>
              <a:rPr lang="ru-RU" dirty="0" smtClean="0"/>
              <a:t>братан – брат,</a:t>
            </a:r>
          </a:p>
          <a:p>
            <a:r>
              <a:rPr lang="ru-RU" dirty="0" smtClean="0"/>
              <a:t>телок – телёнок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Словообразовательные диалектизмы.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3832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86</TotalTime>
  <Words>507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Диалекты с.Спас-Виталий.</vt:lpstr>
      <vt:lpstr>Слайд 2</vt:lpstr>
      <vt:lpstr> Лексика ограниченной сферы употребления.</vt:lpstr>
      <vt:lpstr>Диалектизмы жителей с. Спас-Виталий, их типы.</vt:lpstr>
      <vt:lpstr>Лексические диалектизмы</vt:lpstr>
      <vt:lpstr>Слайд 6</vt:lpstr>
      <vt:lpstr>Этнографические диалектизмы</vt:lpstr>
      <vt:lpstr>Фонетические диалектизмы.</vt:lpstr>
      <vt:lpstr>Словообразовательные диалектизмы.</vt:lpstr>
      <vt:lpstr>Морфологические диалектизмы.</vt:lpstr>
      <vt:lpstr>Вывод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Диалекты с.Спас-Виталий.</dc:title>
  <dc:creator>Света</dc:creator>
  <cp:lastModifiedBy>User</cp:lastModifiedBy>
  <cp:revision>10</cp:revision>
  <dcterms:created xsi:type="dcterms:W3CDTF">2016-05-12T17:59:48Z</dcterms:created>
  <dcterms:modified xsi:type="dcterms:W3CDTF">2016-05-16T08:16:43Z</dcterms:modified>
</cp:coreProperties>
</file>