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9B65-CCAE-4168-95C1-541B44B4CEC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AA5-2322-45B1-9C1C-678FFC28E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8AA5-2322-45B1-9C1C-678FFC28E1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C52C172-530C-4F78-BF29-1531A701A8B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EF7F2E-4D79-4B65-A2D7-5062806C96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mberstone.ru/components/com_virtuemart/shop_image/product/28b54d828004ed5006c1dd4218187315.jpg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hyperlink" Target="http://amberstone.ru/components/com_virtuemart/shop_image/product/82a9c31b53fe7ae1e7dd28931470392f.jpg" TargetMode="External"/><Relationship Id="rId17" Type="http://schemas.openxmlformats.org/officeDocument/2006/relationships/image" Target="../media/image43.jpeg"/><Relationship Id="rId2" Type="http://schemas.openxmlformats.org/officeDocument/2006/relationships/hyperlink" Target="http://amberstone.ru/components/com_virtuemart/shop_image/product/d1cbb2eddd2dd7584973cee438f7d221.jpg" TargetMode="External"/><Relationship Id="rId16" Type="http://schemas.openxmlformats.org/officeDocument/2006/relationships/hyperlink" Target="http://amberstone.ru/components/com_virtuemart/shop_image/product/74eb7335f74dd7f6a779abd342b237b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mberstone.ru/components/com_virtuemart/shop_image/product/d7b25d14c3bbd3db92d30144bcacbea8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5" Type="http://schemas.openxmlformats.org/officeDocument/2006/relationships/image" Target="../media/image42.jpeg"/><Relationship Id="rId10" Type="http://schemas.openxmlformats.org/officeDocument/2006/relationships/hyperlink" Target="http://amberstone.ru/components/com_virtuemart/shop_image/product/29fd6b9a84231015c7bc6ed309b5c74a.jpg" TargetMode="External"/><Relationship Id="rId4" Type="http://schemas.openxmlformats.org/officeDocument/2006/relationships/hyperlink" Target="http://amberstone.ru/components/com_virtuemart/shop_image/product/65f2992eaae65570bb1edbdb1f015b31.jpg" TargetMode="External"/><Relationship Id="rId9" Type="http://schemas.openxmlformats.org/officeDocument/2006/relationships/image" Target="../media/image39.jpeg"/><Relationship Id="rId14" Type="http://schemas.openxmlformats.org/officeDocument/2006/relationships/hyperlink" Target="http://amberstone.ru/components/com_virtuemart/shop_image/product/641f53d3676448a00266cfeeab972a7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autotravel.ru/phalbum.php/10057/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utotravel.ru/phalbum.php/10057/005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autotravel.ru/phalbum.php/10057/00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pictures/wiki/files/121/yaroslav_the_wise.jpg" TargetMode="External"/><Relationship Id="rId5" Type="http://schemas.openxmlformats.org/officeDocument/2006/relationships/image" Target="../media/image73.jpeg"/><Relationship Id="rId4" Type="http://schemas.openxmlformats.org/officeDocument/2006/relationships/hyperlink" Target="http://dic.academic.ru/pictures/wiki/files/83/Sergius_von_Radonezh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wosir.ua/show/37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wosir.ua/show/378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www.moscowphoto.katorgin.ru/photo_Kreml/PICT3441.jp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moscowphoto.katorgin.ru/photo_Kre.html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rt.1001chudo.ru/russia_561_gallery.html?show=oqg3.jpg" TargetMode="External"/><Relationship Id="rId13" Type="http://schemas.openxmlformats.org/officeDocument/2006/relationships/image" Target="../media/image26.jpeg"/><Relationship Id="rId18" Type="http://schemas.openxmlformats.org/officeDocument/2006/relationships/hyperlink" Target="http://art.1001chudo.ru/russia_561_gallery.html?show=xw7.jpg" TargetMode="External"/><Relationship Id="rId3" Type="http://schemas.openxmlformats.org/officeDocument/2006/relationships/image" Target="../media/image21.jpeg"/><Relationship Id="rId21" Type="http://schemas.openxmlformats.org/officeDocument/2006/relationships/image" Target="../media/image30.jpeg"/><Relationship Id="rId7" Type="http://schemas.openxmlformats.org/officeDocument/2006/relationships/image" Target="../media/image23.jpeg"/><Relationship Id="rId12" Type="http://schemas.openxmlformats.org/officeDocument/2006/relationships/hyperlink" Target="http://art.1001chudo.ru/russia_561_gallery.html?show=wtx4.jpg" TargetMode="External"/><Relationship Id="rId17" Type="http://schemas.openxmlformats.org/officeDocument/2006/relationships/image" Target="../media/image28.jpeg"/><Relationship Id="rId2" Type="http://schemas.openxmlformats.org/officeDocument/2006/relationships/hyperlink" Target="http://art.1001chudo.ru/russia_561_gallery.html?show=fr9.jpg" TargetMode="External"/><Relationship Id="rId16" Type="http://schemas.openxmlformats.org/officeDocument/2006/relationships/hyperlink" Target="http://art.1001chudo.ru/russia_561_gallery.html?show=r10.jpg" TargetMode="External"/><Relationship Id="rId20" Type="http://schemas.openxmlformats.org/officeDocument/2006/relationships/hyperlink" Target="http://art.1001chudo.ru/russia_561_gallery.html?show=o_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t.1001chudo.ru/russia_561_gallery.html?show=_zm2.jp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2.jpeg"/><Relationship Id="rId15" Type="http://schemas.openxmlformats.org/officeDocument/2006/relationships/image" Target="../media/image27.jpeg"/><Relationship Id="rId10" Type="http://schemas.openxmlformats.org/officeDocument/2006/relationships/hyperlink" Target="http://art.1001chudo.ru/russia_561_gallery.html?show=me5.jpg" TargetMode="External"/><Relationship Id="rId19" Type="http://schemas.openxmlformats.org/officeDocument/2006/relationships/image" Target="../media/image29.jpeg"/><Relationship Id="rId4" Type="http://schemas.openxmlformats.org/officeDocument/2006/relationships/hyperlink" Target="http://art.1001chudo.ru/russia_561_gallery.html?show=fmm1.jpg" TargetMode="External"/><Relationship Id="rId9" Type="http://schemas.openxmlformats.org/officeDocument/2006/relationships/image" Target="../media/image24.jpeg"/><Relationship Id="rId14" Type="http://schemas.openxmlformats.org/officeDocument/2006/relationships/hyperlink" Target="http://art.1001chudo.ru/russia_561_gallery.html?show=d8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mberstone.ru/components/com_virtuemart/shop_image/product/190a3172e9860d8af63f57432ef23cab.jpg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art-holding.ru/suvenir-zerkalo-cvety-p-13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-holding.ru/suvenir-zerkalo-ruchkoj-cvetochnoe-p-133.html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5.gif"/><Relationship Id="rId4" Type="http://schemas.openxmlformats.org/officeDocument/2006/relationships/hyperlink" Target="http://www.art-holding.ru/serebrjanyj-ionizator-vody-personalnyj-p-609.html" TargetMode="Externa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48342"/>
            <a:ext cx="5419706" cy="11096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Выполнил учитель начальных классов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Хабарина</a:t>
            </a:r>
            <a:r>
              <a:rPr lang="ru-RU" sz="1800" dirty="0" smtClean="0">
                <a:solidFill>
                  <a:schemeClr val="bg1"/>
                </a:solidFill>
              </a:rPr>
              <a:t> И.Е.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052736"/>
            <a:ext cx="7141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Золотое кольцо России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ttp://www.nissa-tour.ru/img/russia/zk/suzdal/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2677406" cy="209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vladimir/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071678"/>
            <a:ext cx="278608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vladimir/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3380"/>
            <a:ext cx="2558088" cy="209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Ростовская финифть</a:t>
            </a:r>
            <a:endParaRPr lang="ru-RU" sz="4800" dirty="0"/>
          </a:p>
        </p:txBody>
      </p:sp>
      <p:pic>
        <p:nvPicPr>
          <p:cNvPr id="4" name="Содержимое 3" descr="Кольцо">
            <a:hlinkClick r:id="rId2" tgtFrame="_blank" tooltip="Кольцо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97020" y="3693795"/>
            <a:ext cx="949960" cy="9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ерьги">
            <a:hlinkClick r:id="rId4" tgtFrame="_blank" tooltip="Серьги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285860"/>
            <a:ext cx="1854518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персток">
            <a:hlinkClick r:id="rId6" tgtFrame="_blank" tooltip="Наперсток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142984"/>
            <a:ext cx="17830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двеска">
            <a:hlinkClick r:id="rId8" tgtFrame="_blank" tooltip="Подвеска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3143248"/>
            <a:ext cx="17830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аданка">
            <a:hlinkClick r:id="rId10" tgtFrame="_blank" tooltip="Ладанка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3000372"/>
            <a:ext cx="178308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раслет">
            <a:hlinkClick r:id="rId12" tgtFrame="_blank" tooltip="Браслет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3143248"/>
            <a:ext cx="17830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раслет">
            <a:hlinkClick r:id="rId14" tgtFrame="_blank" tooltip="Браслет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0694" y="1285860"/>
            <a:ext cx="17830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атрешка">
            <a:hlinkClick r:id="rId16" tgtFrame="_blank" tooltip="Матрешка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71736" y="4500570"/>
            <a:ext cx="1783080" cy="18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Углич</a:t>
            </a: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www.nissa-tour.ru/img/russia/zk/uglich/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9432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issa-tour.ru/img/russia/zk/uglich/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14752"/>
            <a:ext cx="318135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nissa-tour.ru/img/russia/zk/uglich/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30384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nissa-tour.ru/img/russia/zk/uglich/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357298"/>
            <a:ext cx="29241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Ярославль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 Мудрый</a:t>
            </a:r>
            <a:endParaRPr lang="ru-RU" sz="3100" i="1" dirty="0"/>
          </a:p>
        </p:txBody>
      </p:sp>
      <p:pic>
        <p:nvPicPr>
          <p:cNvPr id="5" name="Содержимое 4" descr="http://www.nissa-tour.ru/img/russia/zk/yaroslavl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yaroslavl/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1527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yaroslavl/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929066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issa-tour.ru/img/russia/zk/yaroslavl/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31337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Кострома</a:t>
            </a:r>
            <a:endParaRPr lang="ru-RU" sz="5400" dirty="0"/>
          </a:p>
        </p:txBody>
      </p:sp>
      <p:pic>
        <p:nvPicPr>
          <p:cNvPr id="5" name="Содержимое 4" descr="http://www.nissa-tour.ru/img/russia/zk/kostroma/00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05125" y="3063875"/>
            <a:ext cx="33337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kostroma/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2924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kostroma/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285860"/>
            <a:ext cx="285752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issa-tour.ru/img/russia/zk/kostroma/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0670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острома, Золотое кольцо Росси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500306"/>
            <a:ext cx="17859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Плёс</a:t>
            </a:r>
            <a:endParaRPr lang="ru-RU" sz="5400" dirty="0"/>
          </a:p>
        </p:txBody>
      </p:sp>
      <p:pic>
        <p:nvPicPr>
          <p:cNvPr id="5" name="Содержимое 4" descr="Фото Плес (Ивановская область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786214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 Плес (Ивановская область)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571612"/>
            <a:ext cx="3286148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ото Плес (Ивановская область)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3" y="4071942"/>
            <a:ext cx="271464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Русский художник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Исаак Ильич Левитан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http://www.tereks.com/images/Levitan/23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3643338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ereks.com/images/Levitan/23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ereks.com/images/Levitan/23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ereks.com/images/Levitan/23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071942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Суздаль</a:t>
            </a:r>
            <a:endParaRPr lang="ru-RU" sz="5400" dirty="0"/>
          </a:p>
        </p:txBody>
      </p:sp>
      <p:pic>
        <p:nvPicPr>
          <p:cNvPr id="5" name="Содержимое 4" descr="http://www.nissa-tour.ru/img/russia/zk/suzdal/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047998" cy="21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suzdal/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85860"/>
            <a:ext cx="3048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suzdal/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071834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issa-tour.ru/img/russia/zk/suzdal/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285860"/>
            <a:ext cx="3000396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issa-tour.ru/img/russia/zk/suzdal/0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571876"/>
            <a:ext cx="3048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nissa-tour.ru/img/russia/zk/suzdal/0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714885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Владимир Мономах</a:t>
            </a:r>
            <a:endParaRPr lang="ru-RU" sz="5400" i="1" dirty="0"/>
          </a:p>
        </p:txBody>
      </p:sp>
      <p:pic>
        <p:nvPicPr>
          <p:cNvPr id="5" name="Содержимое 4" descr="http://www.nissa-tour.ru/img/russia/zk/vladimir/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vladimir/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862" y="2462212"/>
            <a:ext cx="3481402" cy="232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vladimir/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500570"/>
            <a:ext cx="36433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Города Золотого кольца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Сергиев- Посад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Сергий Радонежский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Переславль- Залесский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Ростов Великий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Углич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Ярославль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Ярослав Мудрый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Кострома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Плёс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Суздаль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Владимир                         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Владимир Мономах</a:t>
            </a:r>
          </a:p>
          <a:p>
            <a:pPr>
              <a:buNone/>
            </a:pP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Владимир Всеволодович Моном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214950"/>
            <a:ext cx="121444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ергий Радонежский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000240"/>
            <a:ext cx="12144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Ярослав Владимирович">
            <a:hlinkClick r:id="rId6" tooltip="&quot;Ярослав Владимирович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786190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Путешествие завершено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blshow-img" descr="просмотр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692948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Что за чудо – красный дом!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blshow-img" descr="просмотр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000240"/>
            <a:ext cx="6215105" cy="393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lshow-img" descr="просмотр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Карта-схема городов, входящих</a:t>
            </a:r>
            <a:br>
              <a:rPr lang="ru-RU" sz="3200" b="1" i="1" dirty="0" smtClean="0">
                <a:solidFill>
                  <a:srgbClr val="FFFF00"/>
                </a:solidFill>
              </a:rPr>
            </a:br>
            <a:r>
              <a:rPr lang="ru-RU" sz="3200" b="1" i="1" dirty="0" smtClean="0">
                <a:solidFill>
                  <a:srgbClr val="FFFF00"/>
                </a:solidFill>
              </a:rPr>
              <a:t> в Золотое кольцо России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84532" y="1882775"/>
            <a:ext cx="47749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Москва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покровские ворот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7195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черний кремл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0003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oscowphoto.katorgin.ru/photo_Kreml/images/PICT3473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357298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Храм Христа Спасителя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3929066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Сергиев –Посад</a:t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Сергий Радонежский</a:t>
            </a:r>
            <a:endParaRPr lang="ru-RU" sz="2800" dirty="0"/>
          </a:p>
        </p:txBody>
      </p:sp>
      <p:pic>
        <p:nvPicPr>
          <p:cNvPr id="5" name="Содержимое 4" descr="http://sergeevposad.ru/i/0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00250" y="1916112"/>
            <a:ext cx="51435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Переславль-Залесский</a:t>
            </a:r>
            <a:b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i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Долгорукий</a:t>
            </a:r>
            <a:endParaRPr lang="ru-RU" sz="5400" dirty="0"/>
          </a:p>
        </p:txBody>
      </p:sp>
      <p:pic>
        <p:nvPicPr>
          <p:cNvPr id="5" name="Содержимое 4" descr="http://www.nissa-tour.ru/img/russia/zk/pereslavl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3337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pereslavl/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4554"/>
            <a:ext cx="30194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pereslavl/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321471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Ростов Великий</a:t>
            </a:r>
            <a:endParaRPr lang="ru-RU" sz="5400" dirty="0"/>
          </a:p>
        </p:txBody>
      </p:sp>
      <p:pic>
        <p:nvPicPr>
          <p:cNvPr id="5" name="Содержимое 4" descr="http://www.nissa-tour.ru/img/russia/zk/rostov/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71477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issa-tour.ru/img/russia/zk/rostov/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50046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issa-tour.ru/img/russia/zk/rostov/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86190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issa-tour.ru/img/russia/zk/rostov/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86190"/>
            <a:ext cx="2943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Ростовская финифть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Финифть - рукотворные достопримечательности России - фото (фотографии)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1"/>
            <a:ext cx="1447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инифть - рукотворные достопримечательности России - фото (фотографии)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14818"/>
            <a:ext cx="144018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инифть - рукотворные достопримечательности России - фото (фотографии)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286256"/>
            <a:ext cx="144018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инифть - рукотворные достопримечательности России - фото (фотографии)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4286256"/>
            <a:ext cx="14401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инифть - рукотворные достопримечательности России - фото (фотографии)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1357298"/>
            <a:ext cx="1440180" cy="198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инифть - рукотворные достопримечательности России - фото (фотографии)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4214818"/>
            <a:ext cx="1440180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инифть - рукотворные достопримечательности России - фото (фотографии)">
            <a:hlinkClick r:id="rId14" tgtFrame="_blank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58082" y="1357298"/>
            <a:ext cx="135732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Финифть - рукотворные достопримечательности России - фото (фотографии)">
            <a:hlinkClick r:id="rId16" tgtFrame="_blank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14546" y="1285860"/>
            <a:ext cx="1440180" cy="214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инифть - рукотворные достопримечательности России - фото (фотографии)">
            <a:hlinkClick r:id="rId18" tgtFrame="_blank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5008" y="1357298"/>
            <a:ext cx="14401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инифть - рукотворные достопримечательности России - фото (фотографии)">
            <a:hlinkClick r:id="rId20" tgtFrame="_blank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29520" y="4143380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</a:rPr>
              <a:t>Ростовская финифть</a:t>
            </a:r>
            <a:endParaRPr lang="ru-RU" sz="4800" dirty="0"/>
          </a:p>
        </p:txBody>
      </p:sp>
      <p:pic>
        <p:nvPicPr>
          <p:cNvPr id="4" name="Содержимое 3" descr="Сувенир &quot;Зеркало Цветы&quot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254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еребряный ионизатор воды персональный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71942"/>
            <a:ext cx="2540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увенир &quot;Зеркало с ручкой&quot; &quot;Цветочное&quot;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428736"/>
            <a:ext cx="28670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льцо">
            <a:hlinkClick r:id="rId8" tgtFrame="_blank" tooltip="Кольцо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4071942"/>
            <a:ext cx="2505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катулка Ростовская финифть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1785926"/>
            <a:ext cx="3200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285</TotalTime>
  <Words>67</Words>
  <Application>Microsoft Office PowerPoint</Application>
  <PresentationFormat>Экран (4:3)</PresentationFormat>
  <Paragraphs>31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Что за чудо – красный дом!</vt:lpstr>
      <vt:lpstr>Карта-схема городов, входящих  в Золотое кольцо России</vt:lpstr>
      <vt:lpstr>Москва</vt:lpstr>
      <vt:lpstr>Сергиев –Посад Сергий Радонежский</vt:lpstr>
      <vt:lpstr>Переславль-Залесский Юрий Долгорукий</vt:lpstr>
      <vt:lpstr>Ростов Великий</vt:lpstr>
      <vt:lpstr>Ростовская финифть</vt:lpstr>
      <vt:lpstr>Ростовская финифть</vt:lpstr>
      <vt:lpstr>Ростовская финифть</vt:lpstr>
      <vt:lpstr>Углич</vt:lpstr>
      <vt:lpstr>Ярославль Ярослав Мудрый</vt:lpstr>
      <vt:lpstr>Кострома</vt:lpstr>
      <vt:lpstr>Плёс</vt:lpstr>
      <vt:lpstr>Русский художник Исаак Ильич Левитан</vt:lpstr>
      <vt:lpstr>Суздаль</vt:lpstr>
      <vt:lpstr>Владимир Владимир Мономах</vt:lpstr>
      <vt:lpstr>Города Золотого кольца России</vt:lpstr>
      <vt:lpstr>Путешествие завершено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в 3 классе по теме:</dc:title>
  <dc:creator>Мама</dc:creator>
  <cp:lastModifiedBy>1</cp:lastModifiedBy>
  <cp:revision>45</cp:revision>
  <dcterms:created xsi:type="dcterms:W3CDTF">2010-03-31T11:11:39Z</dcterms:created>
  <dcterms:modified xsi:type="dcterms:W3CDTF">2019-03-29T07:46:26Z</dcterms:modified>
</cp:coreProperties>
</file>