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331" r:id="rId4"/>
    <p:sldId id="345" r:id="rId5"/>
    <p:sldId id="333" r:id="rId6"/>
    <p:sldId id="343" r:id="rId7"/>
    <p:sldId id="344" r:id="rId8"/>
    <p:sldId id="347" r:id="rId9"/>
    <p:sldId id="338" r:id="rId10"/>
    <p:sldId id="348" r:id="rId11"/>
    <p:sldId id="340" r:id="rId12"/>
    <p:sldId id="349" r:id="rId13"/>
    <p:sldId id="350" r:id="rId14"/>
    <p:sldId id="274" r:id="rId15"/>
    <p:sldId id="272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13E"/>
    <a:srgbClr val="493613"/>
    <a:srgbClr val="E2761C"/>
    <a:srgbClr val="2E2EE2"/>
    <a:srgbClr val="F0DFAE"/>
    <a:srgbClr val="EAB200"/>
    <a:srgbClr val="6C1662"/>
    <a:srgbClr val="D42CC0"/>
    <a:srgbClr val="FF65FF"/>
    <a:srgbClr val="FF9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02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24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68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8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0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22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10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5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10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EAB2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01EA-9632-4DE0-8978-B5A996CE3F3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691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1476" r="1343" b="1592"/>
          <a:stretch/>
        </p:blipFill>
        <p:spPr bwMode="auto">
          <a:xfrm>
            <a:off x="0" y="0"/>
            <a:ext cx="9144001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D6913E"/>
                </a:solidFill>
                <a:latin typeface="Monotype Corsiva" pitchFamily="66" charset="0"/>
              </a:rPr>
              <a:t>Никифорова Н.В.</a:t>
            </a:r>
            <a:endParaRPr lang="ru-RU" sz="1400" dirty="0">
              <a:solidFill>
                <a:srgbClr val="D6913E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4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habarina@mail.ru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кумент 1">
            <a:hlinkClick r:id="rId2" action="ppaction://hlinksldjump" highlightClick="1"/>
          </p:cNvPr>
          <p:cNvSpPr/>
          <p:nvPr/>
        </p:nvSpPr>
        <p:spPr>
          <a:xfrm>
            <a:off x="300827" y="222716"/>
            <a:ext cx="432048" cy="50405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6913E"/>
                </a:solidFill>
                <a:latin typeface="Comic Sans MS" pitchFamily="66" charset="0"/>
              </a:rPr>
              <a:t>и</a:t>
            </a:r>
            <a:endParaRPr lang="ru-RU" dirty="0">
              <a:solidFill>
                <a:srgbClr val="D6913E"/>
              </a:solidFill>
              <a:latin typeface="Comic Sans MS" pitchFamily="66" charset="0"/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408" y="523336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817262" y="2688335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441831">
            <a:off x="7125938" y="2883412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img1.etsystatic.com/041/1/8694424/il_570xN.582075553_j2om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70" b="15292"/>
          <a:stretch/>
        </p:blipFill>
        <p:spPr bwMode="auto">
          <a:xfrm>
            <a:off x="2919415" y="1924450"/>
            <a:ext cx="3349560" cy="239181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2" t="18270" r="5089" b="28845"/>
          <a:stretch/>
        </p:blipFill>
        <p:spPr bwMode="auto">
          <a:xfrm>
            <a:off x="467544" y="769268"/>
            <a:ext cx="7934111" cy="93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975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96602"/>
            <a:ext cx="6628780" cy="6252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051721" y="848106"/>
            <a:ext cx="67687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sz="2800" b="1" dirty="0">
                <a:latin typeface="Comic Sans MS" pitchFamily="66" charset="0"/>
              </a:rPr>
              <a:t>Открой учебник на стр. </a:t>
            </a:r>
            <a:r>
              <a:rPr lang="ru-RU" sz="2800" b="1" dirty="0" smtClean="0">
                <a:latin typeface="Comic Sans MS" pitchFamily="66" charset="0"/>
              </a:rPr>
              <a:t>118-119.</a:t>
            </a:r>
            <a:endParaRPr lang="ru-RU" sz="2800" b="1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2</a:t>
            </a:r>
            <a:r>
              <a:rPr lang="ru-RU" sz="2800" b="1" dirty="0">
                <a:latin typeface="Comic Sans MS" pitchFamily="66" charset="0"/>
              </a:rPr>
              <a:t>. </a:t>
            </a:r>
            <a:r>
              <a:rPr lang="ru-RU" sz="2800" b="1" dirty="0" smtClean="0">
                <a:latin typeface="Comic Sans MS" pitchFamily="66" charset="0"/>
              </a:rPr>
              <a:t>Прочитайте тексты.</a:t>
            </a:r>
            <a:endParaRPr lang="ru-RU" sz="2800" b="1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«Как человек научился плавать» и «Как человек научился летать»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50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03" y="868694"/>
            <a:ext cx="1701117" cy="2262650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21158169" flipH="1">
            <a:off x="811829" y="3392739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 flipH="1">
            <a:off x="6948263" y="3319037"/>
            <a:ext cx="1228181" cy="227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1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2820"/>
            <a:ext cx="7416824" cy="952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человек  научился плавать.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361" y="697260"/>
            <a:ext cx="8218487" cy="5436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ru-RU" sz="2600" dirty="0">
                <a:latin typeface="Comic Sans MS" pitchFamily="66" charset="0"/>
              </a:rPr>
              <a:t>Что интересного вы узнали </a:t>
            </a:r>
            <a:r>
              <a:rPr lang="ru-RU" sz="2600" dirty="0" smtClean="0">
                <a:latin typeface="Comic Sans MS" pitchFamily="66" charset="0"/>
              </a:rPr>
              <a:t>из </a:t>
            </a:r>
            <a:r>
              <a:rPr lang="ru-RU" sz="2600" dirty="0">
                <a:latin typeface="Comic Sans MS" pitchFamily="66" charset="0"/>
              </a:rPr>
              <a:t>этого текста?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1627" y="4259332"/>
            <a:ext cx="40302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Чёлн</a:t>
            </a:r>
            <a:r>
              <a:rPr lang="ru-RU" sz="2800" b="1" dirty="0">
                <a:latin typeface="Comic Sans MS" pitchFamily="66" charset="0"/>
              </a:rPr>
              <a:t> – лодка славян.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94447" y="1345332"/>
            <a:ext cx="3864001" cy="2611135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385119" y="4259332"/>
            <a:ext cx="46089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Каяк</a:t>
            </a:r>
            <a:r>
              <a:rPr lang="ru-RU" sz="2800" b="1" dirty="0">
                <a:latin typeface="Comic Sans MS" pitchFamily="66" charset="0"/>
              </a:rPr>
              <a:t> – лодка эскимосов.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7544" y="1345332"/>
            <a:ext cx="3672408" cy="2594487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99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2820"/>
            <a:ext cx="7416824" cy="952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человек  научился плавать.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361" y="697260"/>
            <a:ext cx="8218487" cy="5436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ru-RU" sz="2600" dirty="0" smtClean="0">
                <a:latin typeface="Comic Sans MS" pitchFamily="66" charset="0"/>
              </a:rPr>
              <a:t>Со временем на смену вёслам пришли паруса.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15142" y="4396090"/>
            <a:ext cx="1404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Галера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94447" y="1395098"/>
            <a:ext cx="4243916" cy="2758545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652120" y="4441676"/>
            <a:ext cx="18902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Парусник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1377012"/>
            <a:ext cx="4012623" cy="2785927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94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2820"/>
            <a:ext cx="7416824" cy="952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человек  научился </a:t>
            </a:r>
            <a:r>
              <a:rPr lang="ru-RU" sz="32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летать.</a:t>
            </a:r>
            <a:endParaRPr lang="ru-RU" sz="32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361" y="697260"/>
            <a:ext cx="8218487" cy="5436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ru-RU" sz="2600" dirty="0">
                <a:latin typeface="Comic Sans MS" pitchFamily="66" charset="0"/>
              </a:rPr>
              <a:t>Что интересного вы узнали </a:t>
            </a:r>
            <a:r>
              <a:rPr lang="ru-RU" sz="2600" dirty="0" smtClean="0">
                <a:latin typeface="Comic Sans MS" pitchFamily="66" charset="0"/>
              </a:rPr>
              <a:t>из </a:t>
            </a:r>
            <a:r>
              <a:rPr lang="ru-RU" sz="2600" dirty="0">
                <a:latin typeface="Comic Sans MS" pitchFamily="66" charset="0"/>
              </a:rPr>
              <a:t>этого текста?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6778" y="4710544"/>
            <a:ext cx="3659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Братья Монгольфье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27608" y="1201316"/>
            <a:ext cx="3600650" cy="3509228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46754" y="4729708"/>
            <a:ext cx="47965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изобрели воздушный шар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7544" y="1705372"/>
            <a:ext cx="3672408" cy="2371126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69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1158169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403207" y="4945732"/>
            <a:ext cx="576064" cy="657021"/>
          </a:xfrm>
          <a:prstGeom prst="mathMultiply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91328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Открываем рабочую тетрадь стр. 73 №1, №2, №3</a:t>
            </a:r>
          </a:p>
        </p:txBody>
      </p:sp>
    </p:spTree>
    <p:extLst>
      <p:ext uri="{BB962C8B-B14F-4D97-AF65-F5344CB8AC3E}">
        <p14:creationId xmlns:p14="http://schemas.microsoft.com/office/powerpoint/2010/main" xmlns="" val="339390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174" y="100457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Домашнее задание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РТ стр. 77 №6</a:t>
            </a:r>
          </a:p>
          <a:p>
            <a:pPr algn="ctr"/>
            <a:endParaRPr lang="ru-RU" sz="3600" dirty="0" smtClean="0">
              <a:latin typeface="Comic Sans MS" pitchFamily="66" charset="0"/>
            </a:endParaRPr>
          </a:p>
          <a:p>
            <a:pPr algn="ctr"/>
            <a:endParaRPr lang="ru-RU" sz="3600" dirty="0" smtClean="0">
              <a:latin typeface="Comic Sans MS" pitchFamily="66" charset="0"/>
            </a:endParaRPr>
          </a:p>
          <a:p>
            <a:pPr algn="ctr"/>
            <a:endParaRPr lang="ru-RU" sz="3600" dirty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403207" y="72324"/>
            <a:ext cx="576064" cy="657021"/>
          </a:xfrm>
          <a:prstGeom prst="mathMultiply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03207" y="5017740"/>
            <a:ext cx="489273" cy="504056"/>
          </a:xfrm>
          <a:prstGeom prst="actionButtonHome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5452"/>
            <a:ext cx="6462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Прислать фото с выполненными заданиями </a:t>
            </a:r>
          </a:p>
          <a:p>
            <a:pPr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можно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id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:126417926),</a:t>
            </a:r>
          </a:p>
          <a:p>
            <a:pPr>
              <a:tabLst>
                <a:tab pos="457200" algn="l"/>
              </a:tabLst>
            </a:pPr>
            <a:r>
              <a:rPr lang="de-DE" dirty="0" smtClean="0">
                <a:ea typeface="Calibri" pitchFamily="34" charset="0"/>
                <a:cs typeface="Times New Roman" pitchFamily="18" charset="0"/>
              </a:rPr>
              <a:t>Viber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89159810073, на электронный </a:t>
            </a:r>
          </a:p>
          <a:p>
            <a:pPr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адрес </a:t>
            </a:r>
            <a:r>
              <a:rPr lang="de-DE" dirty="0" err="1" smtClean="0">
                <a:ea typeface="Calibri" pitchFamily="34" charset="0"/>
                <a:cs typeface="Times New Roman" pitchFamily="18" charset="0"/>
                <a:hlinkClick r:id="rId3"/>
              </a:rPr>
              <a:t>irinahabarina</a:t>
            </a:r>
            <a:r>
              <a:rPr lang="ru-RU" dirty="0" smtClean="0">
                <a:ea typeface="Calibri" pitchFamily="34" charset="0"/>
                <a:cs typeface="Times New Roman" pitchFamily="18" charset="0"/>
                <a:hlinkClick r:id="rId3"/>
              </a:rPr>
              <a:t>@</a:t>
            </a:r>
            <a:r>
              <a:rPr lang="de-DE" dirty="0" err="1" smtClean="0">
                <a:ea typeface="Calibri" pitchFamily="34" charset="0"/>
                <a:cs typeface="Times New Roman" pitchFamily="18" charset="0"/>
                <a:hlinkClick r:id="rId3"/>
              </a:rPr>
              <a:t>mail</a:t>
            </a:r>
            <a:r>
              <a:rPr lang="ru-RU" dirty="0" smtClean="0"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de-DE" dirty="0" err="1" smtClean="0"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Работу сдаем в течение дня</a:t>
            </a: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5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26216" y="1145704"/>
            <a:ext cx="7323061" cy="421684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193204"/>
            <a:ext cx="7344816" cy="952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Рассмотри картинки. </a:t>
            </a:r>
          </a:p>
          <a:p>
            <a:r>
              <a:rPr lang="ru-RU" sz="33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Назови, что изображено одним слов</a:t>
            </a:r>
            <a:r>
              <a:rPr lang="ru-RU" sz="32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ом.</a:t>
            </a:r>
            <a:endParaRPr lang="ru-RU" sz="32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54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2820"/>
            <a:ext cx="7272808" cy="9525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чего служит транспорт?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78997"/>
            <a:ext cx="8928992" cy="1717146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   </a:t>
            </a:r>
            <a:r>
              <a:rPr lang="ru-RU" b="1" dirty="0">
                <a:latin typeface="Comic Sans MS" pitchFamily="66" charset="0"/>
              </a:rPr>
              <a:t>Транспорт служит для передвижения по земле, воде, воздуху и даже под землёй, для перевозки пассажиров и грузов. </a:t>
            </a:r>
          </a:p>
        </p:txBody>
      </p:sp>
      <p:pic>
        <p:nvPicPr>
          <p:cNvPr id="12290" name="Picture 2" descr="http://www.kraskizhizni.com/images/img14/zagadki-o-transpo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5919" y="697260"/>
            <a:ext cx="4762500" cy="3352801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133009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Клик мышкой</a:t>
            </a:r>
          </a:p>
          <a:p>
            <a:r>
              <a:rPr lang="ru-RU" sz="1400" dirty="0" smtClean="0">
                <a:latin typeface="Comic Sans MS" pitchFamily="66" charset="0"/>
              </a:rPr>
              <a:t> на картинку</a:t>
            </a:r>
            <a:endParaRPr lang="ru-RU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1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96602"/>
            <a:ext cx="6628780" cy="6252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67745" y="848106"/>
            <a:ext cx="655272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sz="2800" b="1" dirty="0">
                <a:latin typeface="Comic Sans MS" pitchFamily="66" charset="0"/>
              </a:rPr>
              <a:t>Открой учебник на стр. </a:t>
            </a:r>
            <a:r>
              <a:rPr lang="ru-RU" sz="2800" b="1" dirty="0" smtClean="0">
                <a:latin typeface="Comic Sans MS" pitchFamily="66" charset="0"/>
              </a:rPr>
              <a:t>116.</a:t>
            </a:r>
            <a:endParaRPr lang="ru-RU" sz="2800" b="1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2</a:t>
            </a:r>
            <a:r>
              <a:rPr lang="ru-RU" sz="2800" b="1" dirty="0">
                <a:latin typeface="Comic Sans MS" pitchFamily="66" charset="0"/>
              </a:rPr>
              <a:t>. Рассмотри </a:t>
            </a:r>
            <a:r>
              <a:rPr lang="ru-RU" sz="2800" b="1" dirty="0" smtClean="0">
                <a:latin typeface="Comic Sans MS" pitchFamily="66" charset="0"/>
              </a:rPr>
              <a:t>схемы.</a:t>
            </a:r>
            <a:endParaRPr lang="ru-RU" sz="2800" b="1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3</a:t>
            </a:r>
            <a:r>
              <a:rPr lang="ru-RU" sz="2800" b="1" dirty="0">
                <a:latin typeface="Comic Sans MS" pitchFamily="66" charset="0"/>
              </a:rPr>
              <a:t>. </a:t>
            </a:r>
            <a:r>
              <a:rPr lang="ru-RU" sz="2800" b="1" dirty="0" smtClean="0">
                <a:latin typeface="Comic Sans MS" pitchFamily="66" charset="0"/>
              </a:rPr>
              <a:t>По каким признакам транспорт делят на виды?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50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03" y="868694"/>
            <a:ext cx="1701117" cy="2262650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21158169" flipH="1">
            <a:off x="811829" y="3392739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 flipH="1">
            <a:off x="6948263" y="3319037"/>
            <a:ext cx="1228181" cy="227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31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250826" y="637646"/>
            <a:ext cx="2519363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Воздушный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6227764" y="576792"/>
            <a:ext cx="2519363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Водный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23851" y="3937001"/>
            <a:ext cx="2519363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Наземный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6300789" y="3937001"/>
            <a:ext cx="2519363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Подземный</a:t>
            </a: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43214" y="1262459"/>
            <a:ext cx="3452639" cy="2589479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6588126" y="1177396"/>
            <a:ext cx="863600" cy="137980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588126" y="2557199"/>
            <a:ext cx="936625" cy="137980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1476376" y="1236928"/>
            <a:ext cx="1008063" cy="1260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1476376" y="2497667"/>
            <a:ext cx="1008063" cy="14393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2389" y="4767741"/>
            <a:ext cx="80645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93613"/>
                </a:solidFill>
                <a:latin typeface="Comic Sans MS" pitchFamily="66" charset="0"/>
              </a:rPr>
              <a:t>Приведите свои примеры к каждой группе.</a:t>
            </a:r>
          </a:p>
        </p:txBody>
      </p:sp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68348" y="234906"/>
            <a:ext cx="280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</a:t>
            </a:r>
            <a:endParaRPr lang="ru-RU" sz="40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72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9471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27584" y="892943"/>
            <a:ext cx="2519363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Грузовой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503057" y="906550"/>
            <a:ext cx="2921762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Пассажирский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6969835" y="1507154"/>
            <a:ext cx="0" cy="5404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2267744" y="1471438"/>
            <a:ext cx="0" cy="5761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2389" y="4767741"/>
            <a:ext cx="80645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93613"/>
                </a:solidFill>
                <a:latin typeface="Comic Sans MS" pitchFamily="66" charset="0"/>
              </a:rPr>
              <a:t>Приведите свои примеры к каждой группе.</a:t>
            </a:r>
          </a:p>
        </p:txBody>
      </p:sp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73490" y="234906"/>
            <a:ext cx="280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</a:t>
            </a:r>
            <a:endParaRPr lang="ru-RU" sz="40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ves-novgorod.ru/images/photos/medium/article73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125896" y="2065412"/>
            <a:ext cx="3676084" cy="244827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3.404content.com/resize/730x-/1/D4/B9/1187537292931106364/fullsi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2389" y="2047606"/>
            <a:ext cx="3690311" cy="245683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57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4" grpId="0" animBg="1"/>
      <p:bldP spid="19476" grpId="0" animBg="1"/>
      <p:bldP spid="1947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27584" y="892943"/>
            <a:ext cx="2519363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Личный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503057" y="906550"/>
            <a:ext cx="2921762" cy="6006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6913E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Общественный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6969835" y="1507154"/>
            <a:ext cx="0" cy="5404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2267744" y="1471438"/>
            <a:ext cx="0" cy="5761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2389" y="4767741"/>
            <a:ext cx="80645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93613"/>
                </a:solidFill>
                <a:latin typeface="Comic Sans MS" pitchFamily="66" charset="0"/>
              </a:rPr>
              <a:t>Приведите свои примеры к каждой группе.</a:t>
            </a:r>
          </a:p>
        </p:txBody>
      </p:sp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73490" y="234906"/>
            <a:ext cx="280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</a:t>
            </a:r>
            <a:endParaRPr lang="ru-RU" sz="40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5004048" y="2047606"/>
            <a:ext cx="3676084" cy="243583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42389" y="2068605"/>
            <a:ext cx="3690311" cy="2414839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8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4" grpId="0" animBg="1"/>
      <p:bldP spid="19476" grpId="0" animBg="1"/>
      <p:bldP spid="1947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2389" y="913284"/>
            <a:ext cx="8064573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93613"/>
                </a:solidFill>
                <a:latin typeface="Comic Sans MS" pitchFamily="66" charset="0"/>
              </a:rPr>
              <a:t>Эти машины вызывают по телефону, если </a:t>
            </a:r>
            <a:r>
              <a:rPr lang="ru-RU" sz="2800" b="1" dirty="0" smtClean="0">
                <a:solidFill>
                  <a:srgbClr val="493613"/>
                </a:solidFill>
                <a:latin typeface="Comic Sans MS" pitchFamily="66" charset="0"/>
              </a:rPr>
              <a:t>требуется срочная </a:t>
            </a:r>
            <a:r>
              <a:rPr lang="ru-RU" sz="2800" b="1" dirty="0">
                <a:solidFill>
                  <a:srgbClr val="493613"/>
                </a:solidFill>
                <a:latin typeface="Comic Sans MS" pitchFamily="66" charset="0"/>
              </a:rPr>
              <a:t>помощь. </a:t>
            </a:r>
          </a:p>
        </p:txBody>
      </p:sp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160089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Специальный транспорт</a:t>
            </a:r>
            <a:endParaRPr lang="ru-RU" sz="40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72660" y="2133708"/>
            <a:ext cx="2739500" cy="2006364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3toys.ru/kiwi-public-data/Kiwi_Img/X600-H09006-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56176" y="2137420"/>
            <a:ext cx="2674375" cy="200265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1" y="2137420"/>
            <a:ext cx="2880320" cy="200265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87624" y="4297660"/>
            <a:ext cx="6751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01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04220" y="4297660"/>
            <a:ext cx="74892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02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118901" y="4297659"/>
            <a:ext cx="74892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xmlns="" val="330527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1196"/>
            <a:ext cx="7488832" cy="9525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Опиши транспорт, используя слова-помощники</a:t>
            </a:r>
            <a:r>
              <a:rPr lang="ru-RU" dirty="0">
                <a:solidFill>
                  <a:srgbClr val="493613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177771"/>
            <a:ext cx="7848872" cy="1537229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arenR"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Наземный, водный, воздушный, подземный.</a:t>
            </a:r>
          </a:p>
          <a:p>
            <a:pPr marL="609600" indent="-609600">
              <a:buFontTx/>
              <a:buAutoNum type="arabicParenR"/>
            </a:pP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Пассажирский, грузовой, специальный.</a:t>
            </a:r>
          </a:p>
          <a:p>
            <a:pPr marL="609600" indent="-609600">
              <a:buFontTx/>
              <a:buAutoNum type="arabicParenR"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Личный, общественный.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31231" y="1200877"/>
            <a:ext cx="3393323" cy="3007465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с вырезом 13">
            <a:hlinkClick r:id="" action="ppaction://hlinkshowjump?jump=nextslide"/>
          </p:cNvPr>
          <p:cNvSpPr/>
          <p:nvPr/>
        </p:nvSpPr>
        <p:spPr>
          <a:xfrm>
            <a:off x="8244408" y="26521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28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253</Words>
  <Application>Microsoft Office PowerPoint</Application>
  <PresentationFormat>Экран (16:10)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Для чего служит транспорт?</vt:lpstr>
      <vt:lpstr>Работа по учебнику.</vt:lpstr>
      <vt:lpstr>Слайд 5</vt:lpstr>
      <vt:lpstr>Слайд 6</vt:lpstr>
      <vt:lpstr>Слайд 7</vt:lpstr>
      <vt:lpstr>Слайд 8</vt:lpstr>
      <vt:lpstr>Опиши транспорт, используя слова-помощники.</vt:lpstr>
      <vt:lpstr>Работа по учебнику.</vt:lpstr>
      <vt:lpstr>Как человек  научился плавать.</vt:lpstr>
      <vt:lpstr>Как человек  научился плавать.</vt:lpstr>
      <vt:lpstr>Как человек  научился летать.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бывает транспорт.Никифорова Н.В.</dc:title>
  <dc:creator>Никифорова Наталья</dc:creator>
  <cp:lastModifiedBy>Спасская СОШ</cp:lastModifiedBy>
  <cp:revision>119</cp:revision>
  <dcterms:created xsi:type="dcterms:W3CDTF">2018-02-05T13:42:04Z</dcterms:created>
  <dcterms:modified xsi:type="dcterms:W3CDTF">2020-12-18T07:56:17Z</dcterms:modified>
</cp:coreProperties>
</file>